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5ED24-3CF8-42BD-B7DA-30E365980166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01B2-6B18-458F-BE7B-9E64D6F8F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en-GB" dirty="0" smtClean="0"/>
              <a:t>Plagiarism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Nora G. </a:t>
            </a:r>
            <a:r>
              <a:rPr lang="en-GB" dirty="0" err="1" smtClean="0"/>
              <a:t>Agustero</a:t>
            </a:r>
            <a:r>
              <a:rPr lang="en-GB" dirty="0" smtClean="0"/>
              <a:t>, PhD</a:t>
            </a:r>
          </a:p>
          <a:p>
            <a:r>
              <a:rPr lang="en-GB" dirty="0" smtClean="0"/>
              <a:t>Saint </a:t>
            </a:r>
            <a:r>
              <a:rPr lang="en-GB" dirty="0" err="1" smtClean="0"/>
              <a:t>Columban</a:t>
            </a:r>
            <a:r>
              <a:rPr lang="en-GB" dirty="0" smtClean="0"/>
              <a:t> College</a:t>
            </a:r>
          </a:p>
          <a:p>
            <a:r>
              <a:rPr lang="en-GB" dirty="0" err="1" smtClean="0"/>
              <a:t>Pagadian</a:t>
            </a:r>
            <a:r>
              <a:rPr lang="en-GB" dirty="0" smtClean="0"/>
              <a:t> City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is plagiarism?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dirty="0"/>
              <a:t>Passing off someone else’s ideas or words as your own.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dirty="0"/>
              <a:t>Includes text, original ideas, statistics, charts, diagrams, </a:t>
            </a:r>
            <a:r>
              <a:rPr lang="en-GB" dirty="0" smtClean="0"/>
              <a:t>art </a:t>
            </a:r>
            <a:r>
              <a:rPr lang="en-US" dirty="0" smtClean="0"/>
              <a:t>work</a:t>
            </a:r>
            <a:r>
              <a:rPr lang="en-US" dirty="0"/>
              <a:t>, Web sources</a:t>
            </a:r>
          </a:p>
          <a:p>
            <a:pPr>
              <a:buNone/>
            </a:pPr>
            <a:r>
              <a:rPr lang="en-GB" dirty="0"/>
              <a:t>• All words and ideas in an essay that are not your own</a:t>
            </a:r>
          </a:p>
          <a:p>
            <a:pPr>
              <a:buNone/>
            </a:pPr>
            <a:r>
              <a:rPr lang="en-GB" dirty="0" smtClean="0"/>
              <a:t>	– must </a:t>
            </a:r>
            <a:r>
              <a:rPr lang="en-GB" dirty="0"/>
              <a:t>be attributed to the author</a:t>
            </a:r>
          </a:p>
          <a:p>
            <a:pPr>
              <a:buNone/>
            </a:pPr>
            <a:r>
              <a:rPr lang="en-GB" dirty="0" smtClean="0"/>
              <a:t>	– not </a:t>
            </a:r>
            <a:r>
              <a:rPr lang="en-GB" dirty="0"/>
              <a:t>doing this is a form of INTELLECTUAL THEFT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Plagiarism: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• </a:t>
            </a:r>
            <a:r>
              <a:rPr lang="en-GB" dirty="0"/>
              <a:t>The original: from </a:t>
            </a:r>
            <a:r>
              <a:rPr lang="en-GB" i="1" dirty="0"/>
              <a:t>The Net Result (1997): </a:t>
            </a:r>
            <a:endParaRPr lang="en-GB" i="1" dirty="0" smtClean="0"/>
          </a:p>
          <a:p>
            <a:pPr>
              <a:buNone/>
            </a:pPr>
            <a:r>
              <a:rPr lang="en-GB" i="1" dirty="0"/>
              <a:t>	</a:t>
            </a:r>
            <a:r>
              <a:rPr lang="en-GB" i="1" dirty="0" smtClean="0"/>
              <a:t>“For the </a:t>
            </a:r>
            <a:r>
              <a:rPr lang="en-GB" dirty="0" smtClean="0"/>
              <a:t>citizen</a:t>
            </a:r>
            <a:r>
              <a:rPr lang="en-GB" dirty="0"/>
              <a:t>, the Information Society places </a:t>
            </a:r>
            <a:r>
              <a:rPr lang="en-GB" dirty="0" smtClean="0"/>
              <a:t>increasing emphasis </a:t>
            </a:r>
            <a:r>
              <a:rPr lang="en-GB" dirty="0"/>
              <a:t>on the use of information for </a:t>
            </a:r>
            <a:r>
              <a:rPr lang="en-GB" dirty="0" smtClean="0"/>
              <a:t>problem solving</a:t>
            </a:r>
            <a:r>
              <a:rPr lang="en-GB" dirty="0"/>
              <a:t>, decision making and personal development</a:t>
            </a:r>
            <a:r>
              <a:rPr lang="en-GB" dirty="0" smtClean="0"/>
              <a:t>.  This </a:t>
            </a:r>
            <a:r>
              <a:rPr lang="en-GB" dirty="0"/>
              <a:t>calls for adequate skills, which we have </a:t>
            </a:r>
            <a:r>
              <a:rPr lang="en-GB" dirty="0" smtClean="0"/>
              <a:t>referred </a:t>
            </a:r>
            <a:r>
              <a:rPr lang="en-US" dirty="0" smtClean="0"/>
              <a:t>to </a:t>
            </a:r>
            <a:r>
              <a:rPr lang="en-US" dirty="0"/>
              <a:t>as ‘information capability’.”</a:t>
            </a:r>
          </a:p>
          <a:p>
            <a:pPr>
              <a:buNone/>
            </a:pPr>
            <a:r>
              <a:rPr lang="en-GB" dirty="0"/>
              <a:t>• Essay extract: “For the citizen, the </a:t>
            </a:r>
            <a:r>
              <a:rPr lang="en-GB" dirty="0" smtClean="0"/>
              <a:t>Information Society </a:t>
            </a:r>
            <a:r>
              <a:rPr lang="en-GB" dirty="0"/>
              <a:t>places </a:t>
            </a:r>
            <a:r>
              <a:rPr lang="en-GB" dirty="0" smtClean="0"/>
              <a:t>increasing </a:t>
            </a:r>
            <a:r>
              <a:rPr lang="en-GB" dirty="0"/>
              <a:t>emphasis on the use </a:t>
            </a:r>
            <a:r>
              <a:rPr lang="en-GB" dirty="0" smtClean="0"/>
              <a:t>of information </a:t>
            </a:r>
            <a:r>
              <a:rPr lang="en-GB" dirty="0"/>
              <a:t>for problem solving, decision making </a:t>
            </a:r>
            <a:r>
              <a:rPr lang="en-GB" dirty="0" smtClean="0"/>
              <a:t>and personal </a:t>
            </a:r>
            <a:r>
              <a:rPr lang="en-GB" dirty="0"/>
              <a:t>development. This calls for adequate skills</a:t>
            </a:r>
            <a:r>
              <a:rPr lang="en-GB" dirty="0" smtClean="0"/>
              <a:t>, which </a:t>
            </a:r>
            <a:r>
              <a:rPr lang="en-GB" dirty="0"/>
              <a:t>we have referred to as ‘</a:t>
            </a:r>
            <a:r>
              <a:rPr lang="en-GB" dirty="0" smtClean="0"/>
              <a:t>information </a:t>
            </a:r>
            <a:r>
              <a:rPr lang="en-US" dirty="0" smtClean="0"/>
              <a:t>capability</a:t>
            </a:r>
            <a:r>
              <a:rPr lang="en-US" dirty="0"/>
              <a:t>’.”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THIS IS PLAGIARISM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b="1" i="1" dirty="0"/>
              <a:t>Identical to the original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Plagiarism: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 </a:t>
            </a:r>
            <a:r>
              <a:rPr lang="en-GB" dirty="0"/>
              <a:t>The original: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“</a:t>
            </a:r>
            <a:r>
              <a:rPr lang="en-GB" dirty="0"/>
              <a:t>For the citizen, the Information </a:t>
            </a:r>
            <a:r>
              <a:rPr lang="en-GB" dirty="0" smtClean="0"/>
              <a:t>Society places </a:t>
            </a:r>
            <a:r>
              <a:rPr lang="en-GB" dirty="0"/>
              <a:t>increasing emphasis on the use of </a:t>
            </a:r>
            <a:r>
              <a:rPr lang="en-GB" dirty="0" smtClean="0"/>
              <a:t>information for </a:t>
            </a:r>
            <a:r>
              <a:rPr lang="en-GB" dirty="0"/>
              <a:t>problem solving, decision making and personal</a:t>
            </a:r>
          </a:p>
          <a:p>
            <a:r>
              <a:rPr lang="en-GB" dirty="0"/>
              <a:t>development. This calls for adequate skills, which </a:t>
            </a:r>
            <a:r>
              <a:rPr lang="en-GB" dirty="0" smtClean="0"/>
              <a:t>we have </a:t>
            </a:r>
            <a:r>
              <a:rPr lang="en-GB" dirty="0"/>
              <a:t>referred to as ‘information capability’.”</a:t>
            </a:r>
          </a:p>
          <a:p>
            <a:r>
              <a:rPr lang="en-GB" dirty="0" smtClean="0"/>
              <a:t>Essay </a:t>
            </a:r>
            <a:r>
              <a:rPr lang="en-GB" dirty="0"/>
              <a:t>extract: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“</a:t>
            </a:r>
            <a:r>
              <a:rPr lang="en-GB" dirty="0"/>
              <a:t>As the Net Result (1997) points out</a:t>
            </a:r>
            <a:r>
              <a:rPr lang="en-GB" dirty="0" smtClean="0"/>
              <a:t>, ‘</a:t>
            </a:r>
            <a:r>
              <a:rPr lang="en-GB" dirty="0"/>
              <a:t>information capability’ is very important. For </a:t>
            </a:r>
            <a:r>
              <a:rPr lang="en-GB" dirty="0" smtClean="0"/>
              <a:t>the citizen</a:t>
            </a:r>
            <a:r>
              <a:rPr lang="en-GB" dirty="0"/>
              <a:t>, the Information Society places increasing</a:t>
            </a:r>
          </a:p>
          <a:p>
            <a:r>
              <a:rPr lang="en-GB" dirty="0"/>
              <a:t>emphasis on the use of information for </a:t>
            </a:r>
            <a:r>
              <a:rPr lang="en-GB" dirty="0" smtClean="0"/>
              <a:t>problem solving</a:t>
            </a:r>
            <a:r>
              <a:rPr lang="en-GB" dirty="0"/>
              <a:t>, decision making and personal development.”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b="1" i="1" dirty="0"/>
              <a:t>THIS IS PLAGIARISM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b="1" i="1" dirty="0"/>
              <a:t>The remainder of the passage reads as if it is the </a:t>
            </a:r>
            <a:r>
              <a:rPr lang="en-GB" b="1" i="1" dirty="0" smtClean="0"/>
              <a:t>essay </a:t>
            </a:r>
            <a:r>
              <a:rPr lang="en-US" b="1" i="1" dirty="0" smtClean="0"/>
              <a:t>writer’s </a:t>
            </a:r>
            <a:r>
              <a:rPr lang="en-US" b="1" i="1" dirty="0"/>
              <a:t>own work.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b="1" i="1" dirty="0"/>
              <a:t>Just giving a citation and then copying is not sufficient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Plagiarism: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original: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“</a:t>
            </a:r>
            <a:r>
              <a:rPr lang="en-GB" dirty="0"/>
              <a:t>For the citizen, the Information </a:t>
            </a:r>
            <a:r>
              <a:rPr lang="en-GB" dirty="0" smtClean="0"/>
              <a:t>Society places </a:t>
            </a:r>
            <a:r>
              <a:rPr lang="en-GB" dirty="0"/>
              <a:t>increasing emphasis on the use of </a:t>
            </a:r>
            <a:r>
              <a:rPr lang="en-GB" dirty="0" smtClean="0"/>
              <a:t>information for </a:t>
            </a:r>
            <a:r>
              <a:rPr lang="en-GB" dirty="0"/>
              <a:t>problem solving, decision making and personal</a:t>
            </a:r>
          </a:p>
          <a:p>
            <a:pPr>
              <a:buNone/>
            </a:pPr>
            <a:r>
              <a:rPr lang="en-GB" dirty="0" smtClean="0"/>
              <a:t>	development</a:t>
            </a:r>
            <a:r>
              <a:rPr lang="en-GB" dirty="0"/>
              <a:t>. This calls for adequate skills, which </a:t>
            </a:r>
            <a:r>
              <a:rPr lang="en-GB" dirty="0" smtClean="0"/>
              <a:t>we have </a:t>
            </a:r>
            <a:r>
              <a:rPr lang="en-GB" dirty="0"/>
              <a:t>referred to as ‘information capability’.”</a:t>
            </a:r>
          </a:p>
          <a:p>
            <a:r>
              <a:rPr lang="en-GB" dirty="0" smtClean="0"/>
              <a:t>Essay </a:t>
            </a:r>
            <a:r>
              <a:rPr lang="en-GB" dirty="0"/>
              <a:t>extract: 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/>
              <a:t>For an individual, the </a:t>
            </a:r>
            <a:r>
              <a:rPr lang="en-GB" dirty="0" smtClean="0"/>
              <a:t>Information Society </a:t>
            </a:r>
            <a:r>
              <a:rPr lang="en-GB" dirty="0"/>
              <a:t>is putting more and more emphasis on </a:t>
            </a:r>
            <a:r>
              <a:rPr lang="en-GB" dirty="0" smtClean="0"/>
              <a:t>using information </a:t>
            </a:r>
            <a:r>
              <a:rPr lang="en-GB" dirty="0"/>
              <a:t>for solving problems, making decisions</a:t>
            </a:r>
          </a:p>
          <a:p>
            <a:r>
              <a:rPr lang="en-GB" dirty="0"/>
              <a:t>and developing people. This calls for </a:t>
            </a:r>
            <a:r>
              <a:rPr lang="en-GB" dirty="0" smtClean="0"/>
              <a:t>sufficient expertise</a:t>
            </a:r>
            <a:r>
              <a:rPr lang="en-GB" dirty="0"/>
              <a:t>, which is sometimes called ‘</a:t>
            </a:r>
            <a:r>
              <a:rPr lang="en-GB" dirty="0" smtClean="0"/>
              <a:t>information </a:t>
            </a:r>
            <a:r>
              <a:rPr lang="en-US" dirty="0" smtClean="0"/>
              <a:t>capability</a:t>
            </a:r>
            <a:r>
              <a:rPr lang="en-US" dirty="0"/>
              <a:t>’.”</a:t>
            </a:r>
          </a:p>
          <a:p>
            <a:r>
              <a:rPr lang="en-US" b="1" i="1" dirty="0" smtClean="0"/>
              <a:t>THIS </a:t>
            </a:r>
            <a:r>
              <a:rPr lang="en-US" b="1" i="1" dirty="0"/>
              <a:t>IS PLAGIARISM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b="1" i="1" dirty="0"/>
              <a:t>Just a simple word-for-word change of vocabulary</a:t>
            </a:r>
          </a:p>
          <a:p>
            <a:pPr>
              <a:buNone/>
            </a:pPr>
            <a:r>
              <a:rPr lang="en-GB" dirty="0" smtClean="0"/>
              <a:t>	– </a:t>
            </a:r>
            <a:r>
              <a:rPr lang="en-GB" b="1" i="1" dirty="0"/>
              <a:t>Take particular care when using lecturers’ handouts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Plagiarism: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original: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“</a:t>
            </a:r>
            <a:r>
              <a:rPr lang="en-GB" dirty="0"/>
              <a:t>For the citizen, the Information </a:t>
            </a:r>
            <a:r>
              <a:rPr lang="en-GB" dirty="0" smtClean="0"/>
              <a:t>Society places </a:t>
            </a:r>
            <a:r>
              <a:rPr lang="en-GB" dirty="0"/>
              <a:t>increasing emphasis on the use of </a:t>
            </a:r>
            <a:r>
              <a:rPr lang="en-GB" dirty="0" smtClean="0"/>
              <a:t>information for </a:t>
            </a:r>
            <a:r>
              <a:rPr lang="en-GB" dirty="0"/>
              <a:t>problem solving, decision making and </a:t>
            </a:r>
            <a:r>
              <a:rPr lang="en-GB" dirty="0" smtClean="0"/>
              <a:t>personal development</a:t>
            </a:r>
            <a:r>
              <a:rPr lang="en-GB" dirty="0"/>
              <a:t>. This calls for adequate skills, which </a:t>
            </a:r>
            <a:r>
              <a:rPr lang="en-GB" dirty="0" smtClean="0"/>
              <a:t>we have </a:t>
            </a:r>
            <a:r>
              <a:rPr lang="en-GB" dirty="0"/>
              <a:t>referred to as ‘information capability’.”</a:t>
            </a:r>
          </a:p>
          <a:p>
            <a:r>
              <a:rPr lang="en-GB" dirty="0" smtClean="0"/>
              <a:t> </a:t>
            </a:r>
            <a:r>
              <a:rPr lang="en-GB" dirty="0"/>
              <a:t>Essay extract: </a:t>
            </a: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“</a:t>
            </a:r>
            <a:r>
              <a:rPr lang="en-GB" dirty="0"/>
              <a:t>There are other factors which </a:t>
            </a:r>
            <a:r>
              <a:rPr lang="en-GB" dirty="0" smtClean="0"/>
              <a:t>deprive people </a:t>
            </a:r>
            <a:r>
              <a:rPr lang="en-GB" dirty="0"/>
              <a:t>of access to IT, besides poverty, e.g.,</a:t>
            </a:r>
          </a:p>
          <a:p>
            <a:pPr>
              <a:buNone/>
            </a:pPr>
            <a:r>
              <a:rPr lang="en-GB" dirty="0" smtClean="0"/>
              <a:t>	education </a:t>
            </a:r>
            <a:r>
              <a:rPr lang="en-GB" dirty="0"/>
              <a:t>may be an issue. Citizens today </a:t>
            </a:r>
            <a:r>
              <a:rPr lang="en-GB" dirty="0" smtClean="0"/>
              <a:t>need access </a:t>
            </a:r>
            <a:r>
              <a:rPr lang="en-GB" dirty="0"/>
              <a:t>to information for many reasons. The </a:t>
            </a:r>
            <a:r>
              <a:rPr lang="en-GB" dirty="0" smtClean="0"/>
              <a:t>Net Result </a:t>
            </a:r>
            <a:r>
              <a:rPr lang="en-GB" dirty="0"/>
              <a:t>(1997) proposes that ‘information capability’ is</a:t>
            </a:r>
          </a:p>
          <a:p>
            <a:pPr>
              <a:buNone/>
            </a:pPr>
            <a:r>
              <a:rPr lang="en-GB" dirty="0" smtClean="0"/>
              <a:t>	a </a:t>
            </a:r>
            <a:r>
              <a:rPr lang="en-GB" dirty="0"/>
              <a:t>necessity to enable people to develop </a:t>
            </a:r>
            <a:r>
              <a:rPr lang="en-GB" dirty="0" smtClean="0"/>
              <a:t>themselves and </a:t>
            </a:r>
            <a:r>
              <a:rPr lang="en-GB" dirty="0"/>
              <a:t>to solve problems and make decisions in </a:t>
            </a:r>
            <a:r>
              <a:rPr lang="en-GB" dirty="0" smtClean="0"/>
              <a:t>their </a:t>
            </a:r>
            <a:r>
              <a:rPr lang="en-US" dirty="0" smtClean="0"/>
              <a:t>everyday </a:t>
            </a:r>
            <a:r>
              <a:rPr lang="en-US" dirty="0"/>
              <a:t>lives..”</a:t>
            </a:r>
          </a:p>
          <a:p>
            <a:r>
              <a:rPr lang="en-GB" b="1" i="1" dirty="0" smtClean="0"/>
              <a:t>THIS </a:t>
            </a:r>
            <a:r>
              <a:rPr lang="en-GB" b="1" i="1" dirty="0"/>
              <a:t>IS NOT PLAGIARISM, as the idea </a:t>
            </a:r>
            <a:r>
              <a:rPr lang="en-GB" b="1" i="1" dirty="0" smtClean="0"/>
              <a:t>of ‘</a:t>
            </a:r>
            <a:r>
              <a:rPr lang="en-GB" b="1" i="1" dirty="0"/>
              <a:t>information capability’ is correctly attributed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36104"/>
          </a:xfrm>
        </p:spPr>
        <p:txBody>
          <a:bodyPr>
            <a:normAutofit/>
          </a:bodyPr>
          <a:lstStyle/>
          <a:p>
            <a:r>
              <a:rPr lang="en-US" dirty="0" smtClean="0"/>
              <a:t>Avoid Accidental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Don’t </a:t>
            </a:r>
            <a:r>
              <a:rPr lang="en-GB" dirty="0"/>
              <a:t>cut and paste thinking you will change </a:t>
            </a:r>
            <a:r>
              <a:rPr lang="en-GB" dirty="0" smtClean="0"/>
              <a:t>the downloaded </a:t>
            </a:r>
            <a:r>
              <a:rPr lang="en-GB" dirty="0"/>
              <a:t>text subsequently; make notes instead</a:t>
            </a:r>
          </a:p>
          <a:p>
            <a:r>
              <a:rPr lang="en-GB" dirty="0" smtClean="0"/>
              <a:t>These </a:t>
            </a:r>
            <a:r>
              <a:rPr lang="en-GB" dirty="0"/>
              <a:t>notes should not be verbatim (either </a:t>
            </a:r>
            <a:r>
              <a:rPr lang="en-GB" dirty="0" smtClean="0"/>
              <a:t>from the Web </a:t>
            </a:r>
            <a:r>
              <a:rPr lang="en-GB" dirty="0"/>
              <a:t>or forma lecturer’s notes) unless you intend </a:t>
            </a:r>
            <a:r>
              <a:rPr lang="en-GB" dirty="0" smtClean="0"/>
              <a:t>to </a:t>
            </a:r>
            <a:r>
              <a:rPr lang="en-US" dirty="0" smtClean="0"/>
              <a:t>quote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the passage</a:t>
            </a:r>
          </a:p>
          <a:p>
            <a:pPr lvl="1"/>
            <a:r>
              <a:rPr lang="en-GB" dirty="0" smtClean="0"/>
              <a:t>Put </a:t>
            </a:r>
            <a:r>
              <a:rPr lang="en-GB" dirty="0"/>
              <a:t>the source on one side</a:t>
            </a:r>
          </a:p>
          <a:p>
            <a:pPr lvl="1"/>
            <a:r>
              <a:rPr lang="en-GB" dirty="0" smtClean="0"/>
              <a:t>Think </a:t>
            </a:r>
            <a:r>
              <a:rPr lang="en-GB" dirty="0"/>
              <a:t>about the meaning of what you’ve read</a:t>
            </a:r>
          </a:p>
          <a:p>
            <a:pPr lvl="1"/>
            <a:r>
              <a:rPr lang="en-GB" dirty="0" smtClean="0"/>
              <a:t>Write </a:t>
            </a:r>
            <a:r>
              <a:rPr lang="en-GB" dirty="0"/>
              <a:t>the key points down in your own words</a:t>
            </a:r>
          </a:p>
          <a:p>
            <a:pPr lvl="1"/>
            <a:r>
              <a:rPr lang="en-GB" dirty="0" smtClean="0"/>
              <a:t>Remember </a:t>
            </a:r>
            <a:r>
              <a:rPr lang="en-GB" dirty="0"/>
              <a:t>to record the source</a:t>
            </a:r>
          </a:p>
          <a:p>
            <a:r>
              <a:rPr lang="en-GB" dirty="0" smtClean="0"/>
              <a:t>Remember </a:t>
            </a:r>
            <a:r>
              <a:rPr lang="en-GB" dirty="0"/>
              <a:t>to put direct quotes in inverted </a:t>
            </a:r>
            <a:r>
              <a:rPr lang="en-GB" dirty="0" smtClean="0"/>
              <a:t>commas and </a:t>
            </a:r>
            <a:r>
              <a:rPr lang="en-GB" dirty="0"/>
              <a:t>cite the author and page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145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Plagiarism</vt:lpstr>
      <vt:lpstr>Avoid Plagiarism</vt:lpstr>
      <vt:lpstr>What Is Plagiarism: I</vt:lpstr>
      <vt:lpstr>What Is Plagiarism: II</vt:lpstr>
      <vt:lpstr>What Is Plagiarism: III</vt:lpstr>
      <vt:lpstr>What Is Plagiarism: IV</vt:lpstr>
      <vt:lpstr>Avoid Accidental Plagiarism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6</cp:revision>
  <dcterms:created xsi:type="dcterms:W3CDTF">2010-08-13T15:07:47Z</dcterms:created>
  <dcterms:modified xsi:type="dcterms:W3CDTF">2010-10-10T16:09:53Z</dcterms:modified>
</cp:coreProperties>
</file>